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289affd847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289affd847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289affd847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289affd847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289affd847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289affd847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289affd847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289affd847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289affd847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289affd847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289affd847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289affd847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med" p14:dur="600">
        <p:push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