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Lora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Lora-italic.fntdata"/><Relationship Id="rId10" Type="http://schemas.openxmlformats.org/officeDocument/2006/relationships/font" Target="fonts/Lora-bold.fntdata"/><Relationship Id="rId12" Type="http://schemas.openxmlformats.org/officeDocument/2006/relationships/font" Target="fonts/Lora-boldItalic.fntdata"/><Relationship Id="rId9" Type="http://schemas.openxmlformats.org/officeDocument/2006/relationships/font" Target="fonts/Lora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d272e975c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d272e975c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272e975c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d272e975c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ACQUA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l’importanza dell’acqua per me e per la terra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401825" y="602750"/>
            <a:ext cx="7635000" cy="396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/>
        </p:nvSpPr>
        <p:spPr>
          <a:xfrm>
            <a:off x="401815" y="676575"/>
            <a:ext cx="68766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50">
                <a:solidFill>
                  <a:srgbClr val="455B71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rPr>
              <a:t>Azioni pratiche </a:t>
            </a:r>
            <a:endParaRPr sz="1750">
              <a:solidFill>
                <a:srgbClr val="455B71"/>
              </a:solidFill>
              <a:highlight>
                <a:srgbClr val="FFFFFF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50">
                <a:solidFill>
                  <a:srgbClr val="455B71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rPr>
              <a:t>1)chiudere il rubinetto ( e stare attenti a non giocare mentre si lavano le mani)</a:t>
            </a:r>
            <a:endParaRPr sz="1750">
              <a:solidFill>
                <a:srgbClr val="455B71"/>
              </a:solidFill>
              <a:highlight>
                <a:srgbClr val="FFFFFF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50">
                <a:solidFill>
                  <a:srgbClr val="455B71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rPr>
              <a:t>2)usare l’acqua con attenzione  quando si fa attività come la pittura</a:t>
            </a:r>
            <a:endParaRPr sz="1750">
              <a:solidFill>
                <a:srgbClr val="455B71"/>
              </a:solidFill>
              <a:highlight>
                <a:srgbClr val="FFFFFF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50">
                <a:solidFill>
                  <a:srgbClr val="455B71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rPr>
              <a:t>3)riutilizzare l’acqua avanzata</a:t>
            </a:r>
            <a:endParaRPr sz="1750">
              <a:solidFill>
                <a:srgbClr val="455B71"/>
              </a:solidFill>
              <a:highlight>
                <a:srgbClr val="FFFFFF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50">
                <a:solidFill>
                  <a:srgbClr val="455B71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rPr>
              <a:t>4)fare la doccia invece del bagno</a:t>
            </a:r>
            <a:endParaRPr sz="1750">
              <a:solidFill>
                <a:srgbClr val="455B71"/>
              </a:solidFill>
              <a:highlight>
                <a:srgbClr val="FFFFFF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50">
                <a:solidFill>
                  <a:srgbClr val="455B71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rPr>
              <a:t>5)raccogliere l’acqua piovana per innaffiare i fiori</a:t>
            </a:r>
            <a:endParaRPr sz="1750">
              <a:solidFill>
                <a:srgbClr val="455B71"/>
              </a:solidFill>
              <a:highlight>
                <a:srgbClr val="FFFFFF"/>
              </a:highlight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750">
                <a:solidFill>
                  <a:srgbClr val="455B71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rPr>
              <a:t>i bambini rappresentano graficamente il messaggio recepito e condiviso </a:t>
            </a:r>
            <a:endParaRPr sz="1750">
              <a:solidFill>
                <a:srgbClr val="455B71"/>
              </a:solidFill>
              <a:highlight>
                <a:srgbClr val="FFFFFF"/>
              </a:highlight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3475" y="364787"/>
            <a:ext cx="3268248" cy="2123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4">
            <a:alphaModFix/>
          </a:blip>
          <a:srcRect b="-13314" l="-6264" r="-12612" t="-5563"/>
          <a:stretch/>
        </p:blipFill>
        <p:spPr>
          <a:xfrm>
            <a:off x="232175" y="200900"/>
            <a:ext cx="3268248" cy="2451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4625" y="2652100"/>
            <a:ext cx="3405851" cy="230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