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02bcf5838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02bcf583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cf0b1e290b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cf0b1e290b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f0b1e290b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cf0b1e290b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04b5045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e04b5045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.jpg"/><Relationship Id="rId5" Type="http://schemas.openxmlformats.org/officeDocument/2006/relationships/image" Target="../media/image2.jpg"/><Relationship Id="rId6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13.jpg"/><Relationship Id="rId9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2.jpg"/><Relationship Id="rId8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NATURA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prendersi cura del nostro giardino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FESTA DI PRIMAVERA E DEGLI AFFETTI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7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 metà maggio i bambini e le bambine festeggiano con la primavera  le persone che si prendono cura di loro ( mamma, papà, fratelli, sorelle, nonni, zii…) portando a scuola una piantina da curare, piantare e innaffiare.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275" y="2491475"/>
            <a:ext cx="1631025" cy="225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5875" y="2491475"/>
            <a:ext cx="1631025" cy="23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8250" y="2491475"/>
            <a:ext cx="1687700" cy="23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14075" y="2491475"/>
            <a:ext cx="1631025" cy="23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giornata della terra 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letture di 6 storie salva pianeta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-aria pulita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-un mare di rifiuti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il black out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l’acqua tesoro prezioso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la giornata degli alberi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animali che passione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attività grafica tema: Do’ una mano per salvare il pianeta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3600" y="616150"/>
            <a:ext cx="2415499" cy="2799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2113" y="2973555"/>
            <a:ext cx="2484725" cy="1863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9874" y="-231074"/>
            <a:ext cx="1948900" cy="259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313152" y="2973561"/>
            <a:ext cx="2484735" cy="186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66350" y="93763"/>
            <a:ext cx="2081208" cy="2774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29625" y="92963"/>
            <a:ext cx="2082394" cy="277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13325" y="1427974"/>
            <a:ext cx="2484725" cy="186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31075" y="2319549"/>
            <a:ext cx="1615678" cy="2154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L’ arrivo della tartaruga e la deposizione delle uova </a:t>
            </a:r>
            <a:endParaRPr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092" y="1433200"/>
            <a:ext cx="2595482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975" y="1526750"/>
            <a:ext cx="2524404" cy="332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