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db8f7a63ee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db8f7a63ee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db8f7a63ee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2db8f7a63ee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db8f7a63ee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db8f7a63ee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RIFIUTI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la raccolta differenziata e il riutilizzo creativo dei materiali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101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progetto coding creiamo il plastico con materiali di recupero 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428625" y="1540375"/>
            <a:ext cx="8403600" cy="302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1379625"/>
            <a:ext cx="6858000" cy="3763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la creta e i materiali naturali</a:t>
            </a:r>
            <a:endParaRPr/>
          </a:p>
        </p:txBody>
      </p:sp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87350" y="1086437"/>
            <a:ext cx="4175101" cy="3131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4 fiabe per l’ambiente </a:t>
            </a:r>
            <a:endParaRPr/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51150" y="1072500"/>
            <a:ext cx="3599598" cy="3576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