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Open Sans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bold.fntdata"/><Relationship Id="rId10" Type="http://schemas.openxmlformats.org/officeDocument/2006/relationships/font" Target="fonts/OpenSans-regular.fntdata"/><Relationship Id="rId13" Type="http://schemas.openxmlformats.org/officeDocument/2006/relationships/font" Target="fonts/OpenSans-boldItalic.fntdata"/><Relationship Id="rId12" Type="http://schemas.openxmlformats.org/officeDocument/2006/relationships/font" Target="fonts/OpenSans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cf1122b34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cf1122b34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cf1122b34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cf1122b34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cf1122b34d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cf1122b34d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SPRECO ALIMENTARE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cosa possiamo fare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5 febbraio giornata mondiale dello spreco alimentare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/>
              <a:t>in circle time in occasione della giornata contro lo spreco spieghiamo ai bambini l’importanza di non buttare il cibo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quindi pensiamo a cosa ci piace e non ci piace e osserviamo  per una settimana quanto cibo viene sprecato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it"/>
              <a:t> </a:t>
            </a:r>
            <a:r>
              <a:rPr lang="it">
                <a:solidFill>
                  <a:srgbClr val="695D46"/>
                </a:solidFill>
                <a:latin typeface="Open Sans"/>
                <a:ea typeface="Open Sans"/>
                <a:cs typeface="Open Sans"/>
                <a:sym typeface="Open Sans"/>
              </a:rPr>
              <a:t>Son state segnalate alla mensa i piatti meno graditi di questo mese  in generale i bambini mangiano volentieri i primi ( eccetto pasta alle noci) i secondi non accettati completamente ma il contorno è quasi sempre rifiutato. per la frutta gradiscono i prodotti freschi a quelli confezionati</a:t>
            </a:r>
            <a:endParaRPr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538" y="0"/>
            <a:ext cx="385762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2563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3187" y="0"/>
            <a:ext cx="385762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