
<file path=[Content_Types].xml><?xml version="1.0" encoding="utf-8"?>
<Types xmlns="http://schemas.openxmlformats.org/package/2006/content-types">
  <Default Extension="heic" ContentType="image/heic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62" r:id="rId3"/>
    <p:sldId id="259" r:id="rId4"/>
    <p:sldId id="258" r:id="rId5"/>
    <p:sldId id="260" r:id="rId6"/>
    <p:sldId id="263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/>
    <p:restoredTop sz="94737"/>
  </p:normalViewPr>
  <p:slideViewPr>
    <p:cSldViewPr snapToGrid="0">
      <p:cViewPr varScale="1">
        <p:scale>
          <a:sx n="71" d="100"/>
          <a:sy n="71" d="100"/>
        </p:scale>
        <p:origin x="176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6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3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65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6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17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1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4/16/25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4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4/16/25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0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4/16/25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7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0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8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32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heic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heic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heic"/><Relationship Id="rId2" Type="http://schemas.openxmlformats.org/officeDocument/2006/relationships/image" Target="../media/image12.heic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983080A-6551-4451-BD82-99B04889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F7A061-17EF-56C6-2E5A-1D61A0D279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29687"/>
          <a:stretch/>
        </p:blipFill>
        <p:spPr>
          <a:xfrm>
            <a:off x="20" y="10"/>
            <a:ext cx="12191980" cy="685798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E2D596D-3944-AAEE-1B3C-C4848E917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2909456"/>
            <a:ext cx="7393922" cy="3066469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rgbClr val="FFFFFF"/>
                </a:solidFill>
              </a:rPr>
              <a:t>Uscita didattica per i bambini di 5 anni al Museo Nazionale della Scienza e della tecnologia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C9BE6F0-BAB8-C7E5-F87E-2860E64F0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956113"/>
            <a:ext cx="7393922" cy="1329888"/>
          </a:xfrm>
        </p:spPr>
        <p:txBody>
          <a:bodyPr anchor="t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Una gita in continuità con il progetto CODING…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5C8BF2-C035-4BFF-8802-A3972383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2570" y="6272784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558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DA1ADA-D677-48B5-6DED-AB7ED7B94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4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5" name="Rectangle 5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8767F43-37C6-07E9-63FC-3860B761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70" y="1171145"/>
            <a:ext cx="10168106" cy="95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/>
              <a:t>Un tragitto in autobus e a piedi per imparare a muoversi responsabilmente nella città metropolitana… 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E0D2A5-C167-FB61-F32A-674B344F2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2570" y="914400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Immagine che contiene aria aperta, vestiti, calzature, edificio&#10;&#10;Il contenuto generato dall'IA potrebbe non essere corretto.">
            <a:extLst>
              <a:ext uri="{FF2B5EF4-FFF2-40B4-BE49-F238E27FC236}">
                <a16:creationId xmlns:a16="http://schemas.microsoft.com/office/drawing/2014/main" id="{87797B91-8BA4-7924-7EBA-56D3D582A3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597" r="-1" b="15056"/>
          <a:stretch/>
        </p:blipFill>
        <p:spPr>
          <a:xfrm>
            <a:off x="992570" y="2911117"/>
            <a:ext cx="4978176" cy="3275408"/>
          </a:xfrm>
          <a:prstGeom prst="rect">
            <a:avLst/>
          </a:prstGeom>
        </p:spPr>
      </p:pic>
      <p:pic>
        <p:nvPicPr>
          <p:cNvPr id="5" name="Picture 4" descr="Interno di autobus vuoto">
            <a:extLst>
              <a:ext uri="{FF2B5EF4-FFF2-40B4-BE49-F238E27FC236}">
                <a16:creationId xmlns:a16="http://schemas.microsoft.com/office/drawing/2014/main" id="{1003A9AA-DD6A-85C4-9CE3-8EDDF53192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568"/>
          <a:stretch/>
        </p:blipFill>
        <p:spPr>
          <a:xfrm>
            <a:off x="6182500" y="2915793"/>
            <a:ext cx="4978176" cy="3270731"/>
          </a:xfrm>
          <a:prstGeom prst="rect">
            <a:avLst/>
          </a:prstGeom>
        </p:spPr>
      </p:pic>
      <p:sp>
        <p:nvSpPr>
          <p:cNvPr id="3" name="AutoShape 2" descr="Visualizzazione di 20250403_091850.heic">
            <a:extLst>
              <a:ext uri="{FF2B5EF4-FFF2-40B4-BE49-F238E27FC236}">
                <a16:creationId xmlns:a16="http://schemas.microsoft.com/office/drawing/2014/main" id="{526992FF-BC99-B67F-504E-BC7E2F7925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51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parco giochi, interno, Mattoncino giocattolo, muro&#10;&#10;Il contenuto generato dall'IA potrebbe non essere corretto.">
            <a:extLst>
              <a:ext uri="{FF2B5EF4-FFF2-40B4-BE49-F238E27FC236}">
                <a16:creationId xmlns:a16="http://schemas.microsoft.com/office/drawing/2014/main" id="{F455E28D-6B57-A7BE-3194-9E94CF3DC5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4663"/>
          <a:stretch/>
        </p:blipFill>
        <p:spPr>
          <a:xfrm>
            <a:off x="20" y="10"/>
            <a:ext cx="7803224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C2A816-955C-4079-AAAB-066EBD441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5" y="0"/>
            <a:ext cx="7706130" cy="6858000"/>
          </a:xfrm>
          <a:prstGeom prst="rect">
            <a:avLst/>
          </a:prstGeom>
          <a:gradFill flip="none" rotWithShape="1">
            <a:gsLst>
              <a:gs pos="2000">
                <a:schemeClr val="bg1">
                  <a:alpha val="0"/>
                </a:schemeClr>
              </a:gs>
              <a:gs pos="57000">
                <a:schemeClr val="bg1">
                  <a:alpha val="38000"/>
                </a:schemeClr>
              </a:gs>
              <a:gs pos="100000">
                <a:schemeClr val="bg1">
                  <a:alpha val="58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B20DA75-F548-391C-F8CA-F60DFFF1C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400"/>
            <a:ext cx="5057775" cy="342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Spazi colorati e istruttivi da scoprire…</a:t>
            </a:r>
          </a:p>
        </p:txBody>
      </p:sp>
      <p:pic>
        <p:nvPicPr>
          <p:cNvPr id="9" name="Immagine 8" descr="Immagine che contiene interno, muro, tavolo, arte&#10;&#10;Il contenuto generato dall'IA potrebbe non essere corretto.">
            <a:extLst>
              <a:ext uri="{FF2B5EF4-FFF2-40B4-BE49-F238E27FC236}">
                <a16:creationId xmlns:a16="http://schemas.microsoft.com/office/drawing/2014/main" id="{039B7A7C-412E-1B4B-AB03-AB2F0EDA2C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217"/>
          <a:stretch/>
        </p:blipFill>
        <p:spPr>
          <a:xfrm>
            <a:off x="7803244" y="-1"/>
            <a:ext cx="4388756" cy="343649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interno, Modello in scala, giallo, giocattolo&#10;&#10;Il contenuto generato dall'IA potrebbe non essere corretto.">
            <a:extLst>
              <a:ext uri="{FF2B5EF4-FFF2-40B4-BE49-F238E27FC236}">
                <a16:creationId xmlns:a16="http://schemas.microsoft.com/office/drawing/2014/main" id="{BDF126CB-AD81-0B91-FF0D-5FB61C9AD8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1" r="3597"/>
          <a:stretch/>
        </p:blipFill>
        <p:spPr>
          <a:xfrm>
            <a:off x="7803244" y="3429000"/>
            <a:ext cx="4388756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23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vestiti, bambino, gioco, ragazzo&#10;&#10;Il contenuto generato dall'IA potrebbe non essere corretto.">
            <a:extLst>
              <a:ext uri="{FF2B5EF4-FFF2-40B4-BE49-F238E27FC236}">
                <a16:creationId xmlns:a16="http://schemas.microsoft.com/office/drawing/2014/main" id="{8BFF7B5E-0E86-537F-29ED-AA45E14E94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83" r="1" b="26903"/>
          <a:stretch/>
        </p:blipFill>
        <p:spPr>
          <a:xfrm>
            <a:off x="20" y="10"/>
            <a:ext cx="7803224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C2A816-955C-4079-AAAB-066EBD441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5" y="0"/>
            <a:ext cx="7706130" cy="6858000"/>
          </a:xfrm>
          <a:prstGeom prst="rect">
            <a:avLst/>
          </a:prstGeom>
          <a:gradFill flip="none" rotWithShape="1">
            <a:gsLst>
              <a:gs pos="2000">
                <a:schemeClr val="bg1">
                  <a:alpha val="0"/>
                </a:schemeClr>
              </a:gs>
              <a:gs pos="57000">
                <a:schemeClr val="bg1">
                  <a:alpha val="38000"/>
                </a:schemeClr>
              </a:gs>
              <a:gs pos="100000">
                <a:schemeClr val="bg1">
                  <a:alpha val="58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11C0A41-2740-2EEE-90D0-6FE50E9B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400"/>
            <a:ext cx="5057775" cy="34278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>
                <a:solidFill>
                  <a:srgbClr val="FFFFFF"/>
                </a:solidFill>
              </a:rPr>
              <a:t>Percorso con guida alla scoperta di nuove metodologie per fare CODING</a:t>
            </a:r>
          </a:p>
        </p:txBody>
      </p:sp>
      <p:pic>
        <p:nvPicPr>
          <p:cNvPr id="9" name="Immagine 8" descr="Immagine che contiene vestiti, bambino, persona, calzature&#10;&#10;Il contenuto generato dall'IA potrebbe non essere corretto.">
            <a:extLst>
              <a:ext uri="{FF2B5EF4-FFF2-40B4-BE49-F238E27FC236}">
                <a16:creationId xmlns:a16="http://schemas.microsoft.com/office/drawing/2014/main" id="{087E1CCC-8187-8AB9-7165-A20A04FFC1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17"/>
          <a:stretch/>
        </p:blipFill>
        <p:spPr>
          <a:xfrm>
            <a:off x="7803244" y="-1"/>
            <a:ext cx="4388756" cy="343649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interno, vestiti, muro, tavolo&#10;&#10;Il contenuto generato dall'IA potrebbe non essere corretto.">
            <a:extLst>
              <a:ext uri="{FF2B5EF4-FFF2-40B4-BE49-F238E27FC236}">
                <a16:creationId xmlns:a16="http://schemas.microsoft.com/office/drawing/2014/main" id="{D27D0BCE-7D0B-2FF4-C1E7-B598574AD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r="4008"/>
          <a:stretch/>
        </p:blipFill>
        <p:spPr>
          <a:xfrm>
            <a:off x="7803244" y="3429000"/>
            <a:ext cx="4388756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30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A1512B6-66BD-4FD6-AE2F-A3BB5D7A6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ferrovia, treno, trasporto, veicolo&#10;&#10;Il contenuto generato dall'IA potrebbe non essere corretto.">
            <a:extLst>
              <a:ext uri="{FF2B5EF4-FFF2-40B4-BE49-F238E27FC236}">
                <a16:creationId xmlns:a16="http://schemas.microsoft.com/office/drawing/2014/main" id="{AFC998CC-E67B-125D-79EB-28130EF60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40000"/>
          </a:blip>
          <a:srcRect l="4056" r="10602" b="-2"/>
          <a:stretch/>
        </p:blipFill>
        <p:spPr>
          <a:xfrm>
            <a:off x="2" y="152"/>
            <a:ext cx="7803242" cy="685784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55B0F30-B3FF-1D0B-6AAF-9516FBD5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599"/>
            <a:ext cx="4893811" cy="29240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Visita di altre aree del museo…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cielo, aria aperta, vestiti, calzature&#10;&#10;Il contenuto generato dall'IA potrebbe non essere corretto.">
            <a:extLst>
              <a:ext uri="{FF2B5EF4-FFF2-40B4-BE49-F238E27FC236}">
                <a16:creationId xmlns:a16="http://schemas.microsoft.com/office/drawing/2014/main" id="{FB85E72A-8A35-19E2-EED6-7451BC6A51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r="14669" b="-6"/>
          <a:stretch/>
        </p:blipFill>
        <p:spPr>
          <a:xfrm>
            <a:off x="7803244" y="10"/>
            <a:ext cx="43887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8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14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1356DDE-E789-4319-A7F9-D00D155AC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965" y="1179575"/>
            <a:ext cx="3302010" cy="319521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dirty="0"/>
              <a:t>CHE BELLO SCOPRIRE IL MONDO INSIEME AGLI AMICI!</a:t>
            </a:r>
          </a:p>
        </p:txBody>
      </p:sp>
      <p:pic>
        <p:nvPicPr>
          <p:cNvPr id="8" name="Immagine 7" descr="Immagine che contiene vestiti, passenger, persona, veicolo&#10;&#10;Il contenuto generato dall'IA potrebbe non essere corretto.">
            <a:extLst>
              <a:ext uri="{FF2B5EF4-FFF2-40B4-BE49-F238E27FC236}">
                <a16:creationId xmlns:a16="http://schemas.microsoft.com/office/drawing/2014/main" id="{9F516D5A-7137-C6AD-0798-159BC4F375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37" b="1"/>
          <a:stretch/>
        </p:blipFill>
        <p:spPr>
          <a:xfrm>
            <a:off x="20" y="914399"/>
            <a:ext cx="3876655" cy="5358373"/>
          </a:xfrm>
          <a:prstGeom prst="rect">
            <a:avLst/>
          </a:prstGeom>
        </p:spPr>
      </p:pic>
      <p:pic>
        <p:nvPicPr>
          <p:cNvPr id="5" name="Segnaposto contenuto 4" descr="Immagine che contiene calzature, interno, vestiti, ruota&#10;&#10;Il contenuto generato dall'IA potrebbe non essere corretto.">
            <a:extLst>
              <a:ext uri="{FF2B5EF4-FFF2-40B4-BE49-F238E27FC236}">
                <a16:creationId xmlns:a16="http://schemas.microsoft.com/office/drawing/2014/main" id="{D4306FB0-243A-4C1A-E466-D16486C82D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4011"/>
          <a:stretch/>
        </p:blipFill>
        <p:spPr>
          <a:xfrm>
            <a:off x="3876675" y="914400"/>
            <a:ext cx="3857625" cy="5358375"/>
          </a:xfrm>
          <a:prstGeom prst="rect">
            <a:avLst/>
          </a:prstGeom>
        </p:spPr>
      </p:pic>
      <p:cxnSp>
        <p:nvCxnSpPr>
          <p:cNvPr id="30" name="Straight Connector 16">
            <a:extLst>
              <a:ext uri="{FF2B5EF4-FFF2-40B4-BE49-F238E27FC236}">
                <a16:creationId xmlns:a16="http://schemas.microsoft.com/office/drawing/2014/main" id="{7CC73A33-65FF-41A9-A3B0-006753CD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72784"/>
            <a:ext cx="77343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2651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75</Words>
  <Application>Microsoft Macintosh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Grandview Display</vt:lpstr>
      <vt:lpstr>DashVTI</vt:lpstr>
      <vt:lpstr>Uscita didattica per i bambini di 5 anni al Museo Nazionale della Scienza e della tecnologia </vt:lpstr>
      <vt:lpstr>Un tragitto in autobus e a piedi per imparare a muoversi responsabilmente nella città metropolitana… </vt:lpstr>
      <vt:lpstr>Spazi colorati e istruttivi da scoprire…</vt:lpstr>
      <vt:lpstr>Percorso con guida alla scoperta di nuove metodologie per fare CODING</vt:lpstr>
      <vt:lpstr>Visita di altre aree del museo…</vt:lpstr>
      <vt:lpstr>CHE BELLO SCOPRIRE IL MONDO INSIEME AGLI AMICI!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Vancini</dc:creator>
  <cp:lastModifiedBy>Federico Vancini</cp:lastModifiedBy>
  <cp:revision>2</cp:revision>
  <dcterms:created xsi:type="dcterms:W3CDTF">2025-04-16T17:30:31Z</dcterms:created>
  <dcterms:modified xsi:type="dcterms:W3CDTF">2025-04-16T17:58:03Z</dcterms:modified>
</cp:coreProperties>
</file>